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haG4obxRJQZ8OlaGPudeFTXel6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5232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"/>
            <a:ext cx="12192002" cy="685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2023-05-22T09:39:45Z</dcterms:created>
  <dc:creator>Pierre Henri de Breuvand</dc:creator>
</cp:coreProperties>
</file>