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fbeefe8b6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2fbeefe8b6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fbeefe8b6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fbeefe8b6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fbeefe8b61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fbeefe8b6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2442625" y="1329950"/>
            <a:ext cx="5127900" cy="14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8" name="Google Shape;28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6" name="Google Shape;36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7" name="Google Shape;37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