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44d1e0b9c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344d1e0b9c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44d1e0b9c3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344d1e0b9c3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4d1e0b9c3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4d1e0b9c3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5701800" y="56505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5701800" y="139905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