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44d1e0b9c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g344d1e0b9c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44d1e0b9c3_0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44d1e0b9c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44d1e0b9c3_0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44d1e0b9c3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4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1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6"/>
          <p:cNvSpPr txBox="1"/>
          <p:nvPr>
            <p:ph type="title"/>
          </p:nvPr>
        </p:nvSpPr>
        <p:spPr>
          <a:xfrm>
            <a:off x="5701800" y="56505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6"/>
          <p:cNvSpPr txBox="1"/>
          <p:nvPr>
            <p:ph idx="1" type="body"/>
          </p:nvPr>
        </p:nvSpPr>
        <p:spPr>
          <a:xfrm>
            <a:off x="5701800" y="139905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