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6"/>
  </p:notesMasterIdLst>
  <p:sldIdLst>
    <p:sldId id="260" r:id="rId2"/>
    <p:sldId id="261" r:id="rId3"/>
    <p:sldId id="258" r:id="rId4"/>
    <p:sldId id="259" r:id="rId5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62" d="100"/>
          <a:sy n="162" d="100"/>
        </p:scale>
        <p:origin x="138" y="7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g344d1e0b9c3_0_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1" name="Google Shape;61;g344d1e0b9c3_0_1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g344d1e0b9c3_0_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8" name="Google Shape;68;g344d1e0b9c3_0_1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‹N°›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‹N°›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5" r:id="rId6"/>
    <p:sldLayoutId id="2147483656" r:id="rId7"/>
    <p:sldLayoutId id="2147483657" r:id="rId8"/>
    <p:sldLayoutId id="2147483658" r:id="rId9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EA88059-9091-E3F4-4D3A-0561C30B43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E2621F29-0BE5-1FC2-7C14-E93695C0E99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602738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>
            <a:extLst>
              <a:ext uri="{FF2B5EF4-FFF2-40B4-BE49-F238E27FC236}">
                <a16:creationId xmlns:a16="http://schemas.microsoft.com/office/drawing/2014/main" id="{59E4F380-9EC7-0E81-D1E5-CF392FDF87F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2" name="Titre 1">
            <a:extLst>
              <a:ext uri="{FF2B5EF4-FFF2-40B4-BE49-F238E27FC236}">
                <a16:creationId xmlns:a16="http://schemas.microsoft.com/office/drawing/2014/main" id="{6288A0DB-3495-149F-CDDD-6D78139855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1700" y="626260"/>
            <a:ext cx="6906474" cy="3298897"/>
          </a:xfrm>
        </p:spPr>
        <p:txBody>
          <a:bodyPr>
            <a:normAutofit/>
          </a:bodyPr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1670698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 descr="Une image contenant croquis, dessin&#10;&#10;Le contenu généré par l’IA peut être incorrect.">
            <a:extLst>
              <a:ext uri="{FF2B5EF4-FFF2-40B4-BE49-F238E27FC236}">
                <a16:creationId xmlns:a16="http://schemas.microsoft.com/office/drawing/2014/main" id="{3727A0A5-4249-3726-2502-DFB25E5DC39E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t="71226"/>
          <a:stretch>
            <a:fillRect/>
          </a:stretch>
        </p:blipFill>
        <p:spPr>
          <a:xfrm>
            <a:off x="0" y="3663480"/>
            <a:ext cx="9144000" cy="1480020"/>
          </a:xfrm>
          <a:prstGeom prst="rect">
            <a:avLst/>
          </a:prstGeom>
        </p:spPr>
      </p:pic>
      <p:sp>
        <p:nvSpPr>
          <p:cNvPr id="63" name="Google Shape;63;p1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64;p1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endParaRPr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 descr="Une image contenant croquis, dessin&#10;&#10;Le contenu généré par l’IA peut être incorrect.">
            <a:extLst>
              <a:ext uri="{FF2B5EF4-FFF2-40B4-BE49-F238E27FC236}">
                <a16:creationId xmlns:a16="http://schemas.microsoft.com/office/drawing/2014/main" id="{CAEC61CD-857E-4BF4-2D5B-0F6083EB4B9D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t="69682"/>
          <a:stretch>
            <a:fillRect/>
          </a:stretch>
        </p:blipFill>
        <p:spPr>
          <a:xfrm>
            <a:off x="0" y="3584094"/>
            <a:ext cx="9144000" cy="1559405"/>
          </a:xfrm>
          <a:prstGeom prst="rect">
            <a:avLst/>
          </a:prstGeom>
        </p:spPr>
      </p:pic>
      <p:sp>
        <p:nvSpPr>
          <p:cNvPr id="70" name="Google Shape;70;p16"/>
          <p:cNvSpPr txBox="1">
            <a:spLocks noGrp="1"/>
          </p:cNvSpPr>
          <p:nvPr>
            <p:ph type="title"/>
          </p:nvPr>
        </p:nvSpPr>
        <p:spPr>
          <a:xfrm>
            <a:off x="5701800" y="56505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71;p16"/>
          <p:cNvSpPr txBox="1">
            <a:spLocks noGrp="1"/>
          </p:cNvSpPr>
          <p:nvPr>
            <p:ph type="body" idx="1"/>
          </p:nvPr>
        </p:nvSpPr>
        <p:spPr>
          <a:xfrm>
            <a:off x="5701800" y="139905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0</Words>
  <Application>Microsoft Office PowerPoint</Application>
  <PresentationFormat>Affichage à l'écran (16:9)</PresentationFormat>
  <Paragraphs>0</Paragraphs>
  <Slides>4</Slides>
  <Notes>2</Notes>
  <HiddenSlides>0</HiddenSlides>
  <MMClips>0</MMClips>
  <ScaleCrop>false</ScaleCrop>
  <HeadingPairs>
    <vt:vector size="6" baseType="variant">
      <vt:variant>
        <vt:lpstr>Polices utilisées</vt:lpstr>
      </vt:variant>
      <vt:variant>
        <vt:i4>1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4</vt:i4>
      </vt:variant>
    </vt:vector>
  </HeadingPairs>
  <TitlesOfParts>
    <vt:vector size="6" baseType="lpstr">
      <vt:lpstr>Arial</vt:lpstr>
      <vt:lpstr>Simple Light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Sébastien Janaud</dc:creator>
  <cp:lastModifiedBy>Sébastien JANAUD</cp:lastModifiedBy>
  <cp:revision>3</cp:revision>
  <dcterms:modified xsi:type="dcterms:W3CDTF">2025-10-24T16:20:17Z</dcterms:modified>
</cp:coreProperties>
</file>