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0" roundtripDataSignature="AMtx7mix2DKTlQbNiUCsv9t8pdj0+RSK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 title="CF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91440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 title="26CFU_Template_PP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>
            <p:ph type="title"/>
          </p:nvPr>
        </p:nvSpPr>
        <p:spPr>
          <a:xfrm>
            <a:off x="311700" y="626260"/>
            <a:ext cx="69066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 title="26CFU_Template_PP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type="title"/>
          </p:nvPr>
        </p:nvSpPr>
        <p:spPr>
          <a:xfrm>
            <a:off x="5701800" y="56505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 txBox="1"/>
          <p:nvPr>
            <p:ph idx="1" type="body"/>
          </p:nvPr>
        </p:nvSpPr>
        <p:spPr>
          <a:xfrm>
            <a:off x="5701800" y="1399050"/>
            <a:ext cx="28080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67" name="Google Shape;67;p4" title="26CFU_Template_PPT (1).png"/>
          <p:cNvPicPr preferRelativeResize="0"/>
          <p:nvPr/>
        </p:nvPicPr>
        <p:blipFill rotWithShape="1">
          <a:blip r:embed="rId3">
            <a:alphaModFix/>
          </a:blip>
          <a:srcRect b="0" l="0" r="0" t="81637"/>
          <a:stretch/>
        </p:blipFill>
        <p:spPr>
          <a:xfrm>
            <a:off x="0" y="4198974"/>
            <a:ext cx="9144000" cy="9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Sébastien Janaud</dc:creator>
</cp:coreProperties>
</file>